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9" r:id="rId5"/>
    <p:sldId id="268" r:id="rId6"/>
    <p:sldId id="262" r:id="rId7"/>
    <p:sldId id="263" r:id="rId8"/>
    <p:sldId id="259" r:id="rId9"/>
    <p:sldId id="260" r:id="rId10"/>
    <p:sldId id="271" r:id="rId11"/>
    <p:sldId id="265" r:id="rId12"/>
    <p:sldId id="266" r:id="rId13"/>
    <p:sldId id="261" r:id="rId14"/>
    <p:sldId id="272" r:id="rId15"/>
    <p:sldId id="267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91D"/>
    <a:srgbClr val="FA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665"/>
  </p:normalViewPr>
  <p:slideViewPr>
    <p:cSldViewPr snapToGrid="0">
      <p:cViewPr varScale="1">
        <p:scale>
          <a:sx n="129" d="100"/>
          <a:sy n="129" d="100"/>
        </p:scale>
        <p:origin x="2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3153-718D-F4DB-16C9-032C4DF9B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00154-40BB-1142-23E4-EBBA968AD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5A9F-CBF6-3085-1720-EB71A05E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0FAAA-AA46-88A5-DC41-95C9D77E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849E-3ED6-1D69-3194-E0321D73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55BE-026D-E154-7C81-CD61870F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529CC-4214-D7AA-65FB-91D307025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70B9-4234-5580-FB3F-F6A629D1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C2F65-AF9D-D439-E9E2-C0DE731A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1B82E-70BC-F0C2-F519-2EEA5CC3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98B65-7244-DA64-D83F-0DECB9CC0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B9C18-51B2-80F0-6BBA-E46D5CD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61AF-29F2-F527-8FC7-3816146E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EF6D-0FCD-6E35-C2C3-68616046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8529-CF44-97FB-7494-A5717EEC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3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B9E9-F860-F2E8-072B-51A00B33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C3A9E-308D-BA15-3A7C-BE3AABF5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8898A-08FA-E341-E56C-2788AF45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D61C4-7625-2923-255B-FE635141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BBF8-5F04-C276-2E53-E5E8C50C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E800-571C-A2DC-8274-11030DE5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50F88-7DF2-1744-5EBD-FE63608B4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D768-A350-2C40-D5E3-A02AF40E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B7988-1F74-A478-B527-925E1DC6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B5F2-78F6-2788-4ACD-12CDE146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FCE2-E51A-4980-BF34-9C902E5B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732C-909E-A518-AAED-89257B4D7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3DB38-5112-7A29-6B7C-02DB7758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1C3F7-2109-14CD-F9AD-F623A2C1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F417E-AEC8-F0DD-7036-D186CBBD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2967F-EA8F-9F9F-8971-08A61E52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2178-09A7-ADF8-FFEA-933FFADD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740F-BF0B-B0C5-2A5C-20180B3B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5A67C-AF01-C551-279F-3C8D1117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F659A-5B20-24A0-2FE4-6825F1058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1A2A7-9252-C58F-E262-FD8BEE6BD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EF4BC-E420-AB8B-E8EC-78DD88E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147E9F-5A49-9B06-ABE9-055AE1A0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15D30-65EF-1ABB-566D-F7C363F1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4A0D-DA52-38D6-E10A-FFFB36D7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9F791-4923-0196-B746-FEFF375E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ACDEC-EEF1-69BA-CA16-216F1CD4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D13A4-171C-AD91-AA1D-ED840748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75AEA-D45E-A1FA-F159-0CD61D9A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402EC-8754-C262-028F-E19E3620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00F7-1434-2507-52F7-9B6ADFCA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EE6-605E-1D0A-BE0E-2EDF864C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3F3B-DBC0-E2CD-0B46-853776930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7AE4C-25F4-84B0-23D9-FF262C586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5CA39-0C74-68BF-4D70-BFC11397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1DF61-7111-10B0-3C72-A9ABD11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4528F-AAE8-7696-BEE7-F9C31B02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5855-97D3-4B2C-5931-A16359C9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6DBA4-09E9-BE68-76AC-42D404661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9D118-A3A1-5328-7892-460D04DD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6B4C9-24F5-4FF9-239A-AC5BEB11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1292E-7C12-F11A-3E6F-81E78447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923BB-0EF2-BE83-C3C3-55CB11FF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3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154AB-BE59-3F43-9786-F95C7B1E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32A-9A4E-918B-3FF8-9922EE222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15184-126D-1CD4-5A1F-02217BFC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62F8-FB72-EC45-935E-399BA349F8CB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BCC2-EF18-AE02-17F4-D5EBA28B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4F9D-6E44-68F8-3E20-672514A8F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5127399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881690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431398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414921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958956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451565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4246340" y="2967574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294278" y="1355035"/>
            <a:ext cx="184217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2782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188296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26515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509426" y="1108004"/>
            <a:ext cx="517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197708" y="1373679"/>
            <a:ext cx="580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Official publication of               , the Society of Cutaneous Oncology </a:t>
            </a:r>
          </a:p>
        </p:txBody>
      </p:sp>
      <p:pic>
        <p:nvPicPr>
          <p:cNvPr id="21" name="Picture 20" descr="A picture containing graphics, graphic design, clipart, screenshot&#10;&#10;Description automatically generated">
            <a:extLst>
              <a:ext uri="{FF2B5EF4-FFF2-40B4-BE49-F238E27FC236}">
                <a16:creationId xmlns:a16="http://schemas.microsoft.com/office/drawing/2014/main" id="{49636FAE-ACF2-B107-3AEA-B45D571E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55" y="1210545"/>
            <a:ext cx="1005840" cy="720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591312" y="-19294"/>
            <a:ext cx="1281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236857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60" y="-116113"/>
            <a:ext cx="5669280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328734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709770" y="1406937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419499" y="1734156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439540" y="25676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15165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69" y="328734"/>
            <a:ext cx="2420662" cy="1097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965448" y="1459945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779885" y="1734156"/>
            <a:ext cx="4632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096508" y="55656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98236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584108" y="1901073"/>
            <a:ext cx="5669280" cy="549530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B03FF3D0-0BA7-0E1D-B197-A20453AD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337" y="-116113"/>
            <a:ext cx="528526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09FD-9732-EADC-B258-84FE2261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0480-1DE5-2F30-A6A2-A072BA922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69" y="328734"/>
            <a:ext cx="2420662" cy="1097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4221127" y="1459945"/>
            <a:ext cx="374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880521" y="1734156"/>
            <a:ext cx="443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246132" y="55656"/>
            <a:ext cx="1285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47580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4D2EE-4697-A59B-DC44-ACCC5EEBDD36}"/>
              </a:ext>
            </a:extLst>
          </p:cNvPr>
          <p:cNvSpPr txBox="1"/>
          <p:nvPr/>
        </p:nvSpPr>
        <p:spPr>
          <a:xfrm>
            <a:off x="7079723" y="109913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  <p:pic>
        <p:nvPicPr>
          <p:cNvPr id="7" name="Picture 6" descr="A picture containing graphics, circle, screenshot, graphic design&#10;&#10;Description automatically generated">
            <a:extLst>
              <a:ext uri="{FF2B5EF4-FFF2-40B4-BE49-F238E27FC236}">
                <a16:creationId xmlns:a16="http://schemas.microsoft.com/office/drawing/2014/main" id="{A157F16A-C9C0-2C54-0970-C6EED794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-370004"/>
            <a:ext cx="3291840" cy="2658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C20278-A7CC-56BC-349E-4D867A0E7372}"/>
              </a:ext>
            </a:extLst>
          </p:cNvPr>
          <p:cNvSpPr txBox="1"/>
          <p:nvPr/>
        </p:nvSpPr>
        <p:spPr>
          <a:xfrm>
            <a:off x="3972308" y="1462324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098C0-284B-4D2F-5F3C-B280B7B314E9}"/>
              </a:ext>
            </a:extLst>
          </p:cNvPr>
          <p:cNvSpPr txBox="1"/>
          <p:nvPr/>
        </p:nvSpPr>
        <p:spPr>
          <a:xfrm>
            <a:off x="3596820" y="1742507"/>
            <a:ext cx="5012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416981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9AEC3-1EE7-F3E3-9B09-65BB1ABD70C4}"/>
              </a:ext>
            </a:extLst>
          </p:cNvPr>
          <p:cNvSpPr/>
          <p:nvPr/>
        </p:nvSpPr>
        <p:spPr>
          <a:xfrm>
            <a:off x="3188297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240756" y="109913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BB3AB-07D1-6471-90F8-F425F151908C}"/>
              </a:ext>
            </a:extLst>
          </p:cNvPr>
          <p:cNvSpPr txBox="1"/>
          <p:nvPr/>
        </p:nvSpPr>
        <p:spPr>
          <a:xfrm>
            <a:off x="3930544" y="1382812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153E8-02FD-667D-A427-6E5914B57F7C}"/>
              </a:ext>
            </a:extLst>
          </p:cNvPr>
          <p:cNvSpPr txBox="1"/>
          <p:nvPr/>
        </p:nvSpPr>
        <p:spPr>
          <a:xfrm>
            <a:off x="3380361" y="1672934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pic>
        <p:nvPicPr>
          <p:cNvPr id="7" name="Picture 6" descr="A picture containing graphics, circle, screenshot, graphic design&#10;&#10;Description automatically generated">
            <a:extLst>
              <a:ext uri="{FF2B5EF4-FFF2-40B4-BE49-F238E27FC236}">
                <a16:creationId xmlns:a16="http://schemas.microsoft.com/office/drawing/2014/main" id="{01E16292-371C-A732-1E3D-38DCDDEE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75" y="-370004"/>
            <a:ext cx="3291840" cy="26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2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5127399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881690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431398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414921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958956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451565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3857970" y="2873972"/>
            <a:ext cx="1280160" cy="1496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000414" y="1029915"/>
            <a:ext cx="2172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0521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2940102" y="1339105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4267969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467027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4814615" y="2924027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568906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118614" y="282686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6952744" y="2969747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102137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646172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138781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2940102" y="1339105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4267969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467027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4814615" y="2924027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568906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118614" y="282686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6952744" y="2969747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102137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646172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138781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1787163" y="1219836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3115030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3314088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3661676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4415967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4965675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5799805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5949198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6493233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4985842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ABB3B-E823-A62D-7C19-BAEA7483B2A2}"/>
              </a:ext>
            </a:extLst>
          </p:cNvPr>
          <p:cNvSpPr txBox="1"/>
          <p:nvPr/>
        </p:nvSpPr>
        <p:spPr>
          <a:xfrm>
            <a:off x="1889019" y="4440650"/>
            <a:ext cx="905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2787-B6D7-47C5-8A2B-F5714D09CB5A}"/>
              </a:ext>
            </a:extLst>
          </p:cNvPr>
          <p:cNvSpPr txBox="1"/>
          <p:nvPr/>
        </p:nvSpPr>
        <p:spPr>
          <a:xfrm>
            <a:off x="1889019" y="4904944"/>
            <a:ext cx="853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2647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345240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772830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7122742" y="2407418"/>
            <a:ext cx="914400" cy="1526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3793006" y="2955661"/>
            <a:ext cx="1280160" cy="1496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248891" y="926958"/>
            <a:ext cx="18678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23F1-ADD7-0D7D-FFC9-A78746B36759}"/>
              </a:ext>
            </a:extLst>
          </p:cNvPr>
          <p:cNvSpPr txBox="1"/>
          <p:nvPr/>
        </p:nvSpPr>
        <p:spPr>
          <a:xfrm>
            <a:off x="7131885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50209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7683EE5-CC5A-FAEA-880F-78FADE4655B5}"/>
              </a:ext>
            </a:extLst>
          </p:cNvPr>
          <p:cNvSpPr txBox="1"/>
          <p:nvPr/>
        </p:nvSpPr>
        <p:spPr>
          <a:xfrm>
            <a:off x="361131" y="1219836"/>
            <a:ext cx="16530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ABB3B-E823-A62D-7C19-BAEA7483B2A2}"/>
              </a:ext>
            </a:extLst>
          </p:cNvPr>
          <p:cNvSpPr txBox="1"/>
          <p:nvPr/>
        </p:nvSpPr>
        <p:spPr>
          <a:xfrm>
            <a:off x="408561" y="4440650"/>
            <a:ext cx="833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2787-B6D7-47C5-8A2B-F5714D09CB5A}"/>
              </a:ext>
            </a:extLst>
          </p:cNvPr>
          <p:cNvSpPr txBox="1"/>
          <p:nvPr/>
        </p:nvSpPr>
        <p:spPr>
          <a:xfrm>
            <a:off x="408561" y="4904944"/>
            <a:ext cx="1055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E98136-42FB-4AC4-B52B-7177976445FB}"/>
              </a:ext>
            </a:extLst>
          </p:cNvPr>
          <p:cNvSpPr>
            <a:spLocks noChangeAspect="1"/>
          </p:cNvSpPr>
          <p:nvPr/>
        </p:nvSpPr>
        <p:spPr>
          <a:xfrm>
            <a:off x="1542175" y="2643649"/>
            <a:ext cx="914400" cy="1187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29CD-974B-B413-FF38-87A6CCDC3240}"/>
              </a:ext>
            </a:extLst>
          </p:cNvPr>
          <p:cNvSpPr txBox="1"/>
          <p:nvPr/>
        </p:nvSpPr>
        <p:spPr>
          <a:xfrm>
            <a:off x="1481440" y="2273971"/>
            <a:ext cx="1345240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FEC26F-BA96-1ABA-99F1-A8A941D5A87F}"/>
              </a:ext>
            </a:extLst>
          </p:cNvPr>
          <p:cNvSpPr txBox="1"/>
          <p:nvPr/>
        </p:nvSpPr>
        <p:spPr>
          <a:xfrm>
            <a:off x="2474459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F36FE2-9C50-05E5-A819-73ACB2F5B871}"/>
              </a:ext>
            </a:extLst>
          </p:cNvPr>
          <p:cNvSpPr>
            <a:spLocks noChangeAspect="1"/>
          </p:cNvSpPr>
          <p:nvPr/>
        </p:nvSpPr>
        <p:spPr>
          <a:xfrm>
            <a:off x="3824371" y="2407418"/>
            <a:ext cx="914400" cy="1526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F00242-69BC-A8C5-F751-54913C5814F5}"/>
              </a:ext>
            </a:extLst>
          </p:cNvPr>
          <p:cNvSpPr>
            <a:spLocks noChangeAspect="1"/>
          </p:cNvSpPr>
          <p:nvPr/>
        </p:nvSpPr>
        <p:spPr>
          <a:xfrm>
            <a:off x="3967157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0796B-E118-853D-DE49-8E07D06DB0C7}"/>
              </a:ext>
            </a:extLst>
          </p:cNvPr>
          <p:cNvSpPr txBox="1"/>
          <p:nvPr/>
        </p:nvSpPr>
        <p:spPr>
          <a:xfrm>
            <a:off x="3833514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477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purple, circle, art&#10;&#10;Description automatically generated">
            <a:extLst>
              <a:ext uri="{FF2B5EF4-FFF2-40B4-BE49-F238E27FC236}">
                <a16:creationId xmlns:a16="http://schemas.microsoft.com/office/drawing/2014/main" id="{84BC24D9-10F0-01F8-4724-21B1E34D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6DD03-7C92-C4C3-2B5F-48712EB0B692}"/>
              </a:ext>
            </a:extLst>
          </p:cNvPr>
          <p:cNvSpPr/>
          <p:nvPr/>
        </p:nvSpPr>
        <p:spPr>
          <a:xfrm>
            <a:off x="2667000" y="4909456"/>
            <a:ext cx="6621379" cy="1948543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20496DA7-0BF0-9BE9-4B1E-A530ADB0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79" y="4339391"/>
            <a:ext cx="2468880" cy="18114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1EB406-AC0F-F5D2-44A7-1103EBDAA59D}"/>
              </a:ext>
            </a:extLst>
          </p:cNvPr>
          <p:cNvSpPr txBox="1"/>
          <p:nvPr/>
        </p:nvSpPr>
        <p:spPr>
          <a:xfrm>
            <a:off x="2903621" y="5445045"/>
            <a:ext cx="585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91DE-E704-1ABA-7CFA-E021EF3378E8}"/>
              </a:ext>
            </a:extLst>
          </p:cNvPr>
          <p:cNvSpPr txBox="1"/>
          <p:nvPr/>
        </p:nvSpPr>
        <p:spPr>
          <a:xfrm>
            <a:off x="2903621" y="5769507"/>
            <a:ext cx="6159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33940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59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26515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509426" y="1108004"/>
            <a:ext cx="517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197708" y="1373679"/>
            <a:ext cx="580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Official publication of               , the Society of Cutaneous Oncology </a:t>
            </a:r>
          </a:p>
        </p:txBody>
      </p:sp>
      <p:pic>
        <p:nvPicPr>
          <p:cNvPr id="21" name="Picture 20" descr="A picture containing graphics, graphic design, clipart, screenshot&#10;&#10;Description automatically generated">
            <a:extLst>
              <a:ext uri="{FF2B5EF4-FFF2-40B4-BE49-F238E27FC236}">
                <a16:creationId xmlns:a16="http://schemas.microsoft.com/office/drawing/2014/main" id="{49636FAE-ACF2-B107-3AEA-B45D571E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55" y="1210545"/>
            <a:ext cx="1005840" cy="720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591312" y="-19294"/>
            <a:ext cx="1281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280846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198</Words>
  <Application>Microsoft Macintosh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Gill Sans Ultra Bold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David M.,MD, PhD</dc:creator>
  <cp:lastModifiedBy>Miller, David M.,MD, PhD</cp:lastModifiedBy>
  <cp:revision>9</cp:revision>
  <cp:lastPrinted>2023-06-23T19:50:22Z</cp:lastPrinted>
  <dcterms:created xsi:type="dcterms:W3CDTF">2023-05-20T14:10:21Z</dcterms:created>
  <dcterms:modified xsi:type="dcterms:W3CDTF">2023-06-23T19:52:23Z</dcterms:modified>
</cp:coreProperties>
</file>